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</p:sldIdLst>
  <p:sldSz cx="9144000" cy="5143500" type="screen16x9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599" autoAdjust="0"/>
  </p:normalViewPr>
  <p:slideViewPr>
    <p:cSldViewPr>
      <p:cViewPr varScale="1">
        <p:scale>
          <a:sx n="88" d="100"/>
          <a:sy n="88" d="100"/>
        </p:scale>
        <p:origin x="1306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60128" cy="6012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C9D229-A8DF-49C5-A9D8-87EBF1BE8377}" type="datetimeFigureOut">
              <a:rPr lang="sr-Latn-CS" smtClean="0"/>
              <a:pPr/>
              <a:t>10.9.2021.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006CF6-1C12-4E3E-8CB5-DBB4D4BB73BD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10.9.2021.</a:t>
            </a:fld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00290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3637"/>
            <a:ext cx="8229600" cy="30309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10.9.2021.</a:t>
            </a:fld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24724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10.9.2021.</a:t>
            </a:fld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23830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10.9.2021.</a:t>
            </a:fld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90874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10.9.2021.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53754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10.9.2021.</a:t>
            </a:fld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87610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65547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65395"/>
            <a:ext cx="8229600" cy="30292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DADFE-F8E7-40E7-808B-234CA2FB8044}" type="datetimeFigureOut">
              <a:rPr lang="hr-HR" smtClean="0"/>
              <a:pPr/>
              <a:t>10.9.2021.</a:t>
            </a:fld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0" y="0"/>
            <a:ext cx="9144000" cy="731764"/>
            <a:chOff x="0" y="0"/>
            <a:chExt cx="9144000" cy="731764"/>
          </a:xfrm>
        </p:grpSpPr>
        <p:pic>
          <p:nvPicPr>
            <p:cNvPr id="10" name="Picture 2"/>
            <p:cNvPicPr>
              <a:picLocks noChangeAspect="1" noChangeArrowheads="1"/>
            </p:cNvPicPr>
            <p:nvPr userDrawn="1"/>
          </p:nvPicPr>
          <p:blipFill>
            <a:blip r:embed="rId8" cstate="print"/>
            <a:srcRect t="42413" r="2439" b="39378"/>
            <a:stretch>
              <a:fillRect/>
            </a:stretch>
          </p:blipFill>
          <p:spPr bwMode="auto">
            <a:xfrm>
              <a:off x="0" y="0"/>
              <a:ext cx="9144000" cy="721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8" descr="ppt-header-GEA-3-1.png"/>
            <p:cNvPicPr>
              <a:picLocks noChangeAspect="1"/>
            </p:cNvPicPr>
            <p:nvPr userDrawn="1"/>
          </p:nvPicPr>
          <p:blipFill>
            <a:blip r:embed="rId9" cstate="print"/>
            <a:srcRect l="76762"/>
            <a:stretch>
              <a:fillRect/>
            </a:stretch>
          </p:blipFill>
          <p:spPr>
            <a:xfrm>
              <a:off x="0" y="0"/>
              <a:ext cx="1803840" cy="7317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6529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slide" Target="slide1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/>
              <a:t>Geografska karta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7200" dirty="0"/>
              <a:t>NETOČAN ODGOVOR!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0663584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7AF647AC-2C32-464E-AD57-95DC729255B4}"/>
              </a:ext>
            </a:extLst>
          </p:cNvPr>
          <p:cNvSpPr txBox="1"/>
          <p:nvPr/>
        </p:nvSpPr>
        <p:spPr>
          <a:xfrm>
            <a:off x="543425" y="1008422"/>
            <a:ext cx="78767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4. Odaberi sliku koja </a:t>
            </a:r>
            <a:r>
              <a:rPr lang="hr-HR" sz="2800"/>
              <a:t>prikazuje način </a:t>
            </a:r>
            <a:r>
              <a:rPr lang="hr-HR" sz="2800" dirty="0"/>
              <a:t>izrade karata u moderno doba.</a:t>
            </a:r>
          </a:p>
        </p:txBody>
      </p:sp>
      <p:pic>
        <p:nvPicPr>
          <p:cNvPr id="3" name="Slika 2">
            <a:hlinkClick r:id="rId2" action="ppaction://hlinksldjump"/>
            <a:extLst>
              <a:ext uri="{FF2B5EF4-FFF2-40B4-BE49-F238E27FC236}">
                <a16:creationId xmlns:a16="http://schemas.microsoft.com/office/drawing/2014/main" id="{4980C658-AC61-4FC6-B726-1BB86B7CAC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784" y="2571750"/>
            <a:ext cx="2829708" cy="1743712"/>
          </a:xfrm>
          <a:prstGeom prst="rect">
            <a:avLst/>
          </a:prstGeom>
        </p:spPr>
      </p:pic>
      <p:pic>
        <p:nvPicPr>
          <p:cNvPr id="10" name="Slika 9">
            <a:hlinkClick r:id="rId2" action="ppaction://hlinksldjump"/>
            <a:extLst>
              <a:ext uri="{FF2B5EF4-FFF2-40B4-BE49-F238E27FC236}">
                <a16:creationId xmlns:a16="http://schemas.microsoft.com/office/drawing/2014/main" id="{C3E0E755-2A0A-42A5-B479-51CCA3B55E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6992" y="2118539"/>
            <a:ext cx="1803840" cy="2709382"/>
          </a:xfrm>
          <a:prstGeom prst="rect">
            <a:avLst/>
          </a:prstGeom>
        </p:spPr>
      </p:pic>
      <p:pic>
        <p:nvPicPr>
          <p:cNvPr id="12" name="Slika 11">
            <a:hlinkClick r:id="rId5" action="ppaction://hlinksldjump"/>
            <a:extLst>
              <a:ext uri="{FF2B5EF4-FFF2-40B4-BE49-F238E27FC236}">
                <a16:creationId xmlns:a16="http://schemas.microsoft.com/office/drawing/2014/main" id="{1C918703-DA26-47F6-B8ED-318BFC7611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49824" y="2391366"/>
            <a:ext cx="2417223" cy="232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0421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7200" dirty="0"/>
              <a:t>TOČAN ODGOVOR!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9234731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7200" dirty="0"/>
              <a:t>NETOČAN ODGOVOR!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9812375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7AF647AC-2C32-464E-AD57-95DC729255B4}"/>
              </a:ext>
            </a:extLst>
          </p:cNvPr>
          <p:cNvSpPr txBox="1"/>
          <p:nvPr/>
        </p:nvSpPr>
        <p:spPr>
          <a:xfrm>
            <a:off x="363040" y="1115222"/>
            <a:ext cx="85381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5. Koja strana svijeta se na geografskoj karti nalazi uz donji rub karte?</a:t>
            </a:r>
          </a:p>
        </p:txBody>
      </p:sp>
      <p:sp>
        <p:nvSpPr>
          <p:cNvPr id="5" name="Pravokutnik 4">
            <a:hlinkClick r:id="rId2" action="ppaction://hlinksldjump"/>
            <a:extLst>
              <a:ext uri="{FF2B5EF4-FFF2-40B4-BE49-F238E27FC236}">
                <a16:creationId xmlns:a16="http://schemas.microsoft.com/office/drawing/2014/main" id="{A9999BEF-047E-497E-AE62-E22A3E97DF26}"/>
              </a:ext>
            </a:extLst>
          </p:cNvPr>
          <p:cNvSpPr/>
          <p:nvPr/>
        </p:nvSpPr>
        <p:spPr>
          <a:xfrm>
            <a:off x="1264960" y="2241046"/>
            <a:ext cx="2547620" cy="661408"/>
          </a:xfrm>
          <a:prstGeom prst="rect">
            <a:avLst/>
          </a:prstGeom>
          <a:solidFill>
            <a:srgbClr val="0070C0"/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Istok</a:t>
            </a:r>
          </a:p>
        </p:txBody>
      </p:sp>
      <p:sp>
        <p:nvSpPr>
          <p:cNvPr id="6" name="Pravokutnik 5">
            <a:hlinkClick r:id="rId3" action="ppaction://hlinksldjump"/>
            <a:extLst>
              <a:ext uri="{FF2B5EF4-FFF2-40B4-BE49-F238E27FC236}">
                <a16:creationId xmlns:a16="http://schemas.microsoft.com/office/drawing/2014/main" id="{A845B51A-63AC-42A7-8186-67C71B39F2B5}"/>
              </a:ext>
            </a:extLst>
          </p:cNvPr>
          <p:cNvSpPr/>
          <p:nvPr/>
        </p:nvSpPr>
        <p:spPr>
          <a:xfrm>
            <a:off x="5331422" y="2262849"/>
            <a:ext cx="2547620" cy="661408"/>
          </a:xfrm>
          <a:prstGeom prst="rect">
            <a:avLst/>
          </a:prstGeom>
          <a:solidFill>
            <a:srgbClr val="0070C0"/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Jug</a:t>
            </a:r>
          </a:p>
        </p:txBody>
      </p:sp>
      <p:sp>
        <p:nvSpPr>
          <p:cNvPr id="7" name="Pravokutnik 6">
            <a:hlinkClick r:id="rId2" action="ppaction://hlinksldjump"/>
            <a:extLst>
              <a:ext uri="{FF2B5EF4-FFF2-40B4-BE49-F238E27FC236}">
                <a16:creationId xmlns:a16="http://schemas.microsoft.com/office/drawing/2014/main" id="{36AC58B1-8F26-40F4-B3EB-EF7C00C5B73C}"/>
              </a:ext>
            </a:extLst>
          </p:cNvPr>
          <p:cNvSpPr/>
          <p:nvPr/>
        </p:nvSpPr>
        <p:spPr>
          <a:xfrm>
            <a:off x="1264960" y="3560149"/>
            <a:ext cx="2547620" cy="661408"/>
          </a:xfrm>
          <a:prstGeom prst="rect">
            <a:avLst/>
          </a:prstGeom>
          <a:solidFill>
            <a:srgbClr val="0070C0"/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Sjever</a:t>
            </a:r>
          </a:p>
        </p:txBody>
      </p:sp>
      <p:sp>
        <p:nvSpPr>
          <p:cNvPr id="8" name="Pravokutnik 7">
            <a:hlinkClick r:id="rId2" action="ppaction://hlinksldjump"/>
            <a:extLst>
              <a:ext uri="{FF2B5EF4-FFF2-40B4-BE49-F238E27FC236}">
                <a16:creationId xmlns:a16="http://schemas.microsoft.com/office/drawing/2014/main" id="{097195F4-1112-4438-A8D5-9D61E5F6A7C1}"/>
              </a:ext>
            </a:extLst>
          </p:cNvPr>
          <p:cNvSpPr/>
          <p:nvPr/>
        </p:nvSpPr>
        <p:spPr>
          <a:xfrm>
            <a:off x="5331420" y="3560149"/>
            <a:ext cx="2547620" cy="661408"/>
          </a:xfrm>
          <a:prstGeom prst="rect">
            <a:avLst/>
          </a:prstGeom>
          <a:solidFill>
            <a:srgbClr val="0070C0"/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Zapad</a:t>
            </a:r>
          </a:p>
        </p:txBody>
      </p:sp>
    </p:spTree>
    <p:extLst>
      <p:ext uri="{BB962C8B-B14F-4D97-AF65-F5344CB8AC3E}">
        <p14:creationId xmlns:p14="http://schemas.microsoft.com/office/powerpoint/2010/main" val="2442087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7200" dirty="0"/>
              <a:t>TOČAN ODGOVOR!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8779433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7200" dirty="0"/>
              <a:t>NETOČAN ODGOVOR!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9042154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naslov 2">
            <a:extLst>
              <a:ext uri="{FF2B5EF4-FFF2-40B4-BE49-F238E27FC236}">
                <a16:creationId xmlns:a16="http://schemas.microsoft.com/office/drawing/2014/main" id="{2B4787E7-04F8-4B4D-AC4D-4FDCF824D14C}"/>
              </a:ext>
            </a:extLst>
          </p:cNvPr>
          <p:cNvSpPr txBox="1">
            <a:spLocks/>
          </p:cNvSpPr>
          <p:nvPr/>
        </p:nvSpPr>
        <p:spPr>
          <a:xfrm>
            <a:off x="4572001" y="2510104"/>
            <a:ext cx="4066805" cy="50279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sz="6000"/>
              <a:t>ČESTITAM!!!</a:t>
            </a:r>
            <a:endParaRPr lang="en-US" sz="6000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F5AF0EA7-4033-48A7-B098-E50794DA3E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058" y="1513435"/>
            <a:ext cx="3524400" cy="333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890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7AF647AC-2C32-464E-AD57-95DC729255B4}"/>
              </a:ext>
            </a:extLst>
          </p:cNvPr>
          <p:cNvSpPr txBox="1"/>
          <p:nvPr/>
        </p:nvSpPr>
        <p:spPr>
          <a:xfrm>
            <a:off x="543424" y="1008422"/>
            <a:ext cx="65394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/>
              <a:t>1. Što je bolje prikazuje cijeli planet Zemlju?</a:t>
            </a:r>
          </a:p>
        </p:txBody>
      </p:sp>
      <p:sp>
        <p:nvSpPr>
          <p:cNvPr id="5" name="Pravokutnik 4">
            <a:hlinkClick r:id="rId2" action="ppaction://hlinksldjump"/>
            <a:extLst>
              <a:ext uri="{FF2B5EF4-FFF2-40B4-BE49-F238E27FC236}">
                <a16:creationId xmlns:a16="http://schemas.microsoft.com/office/drawing/2014/main" id="{A9999BEF-047E-497E-AE62-E22A3E97DF26}"/>
              </a:ext>
            </a:extLst>
          </p:cNvPr>
          <p:cNvSpPr/>
          <p:nvPr/>
        </p:nvSpPr>
        <p:spPr>
          <a:xfrm>
            <a:off x="1264960" y="2241046"/>
            <a:ext cx="2547620" cy="661408"/>
          </a:xfrm>
          <a:prstGeom prst="rect">
            <a:avLst/>
          </a:prstGeom>
          <a:solidFill>
            <a:srgbClr val="0070C0"/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Geografska karta</a:t>
            </a:r>
          </a:p>
        </p:txBody>
      </p:sp>
      <p:sp>
        <p:nvSpPr>
          <p:cNvPr id="6" name="Pravokutnik 5">
            <a:hlinkClick r:id="rId3" action="ppaction://hlinksldjump"/>
            <a:extLst>
              <a:ext uri="{FF2B5EF4-FFF2-40B4-BE49-F238E27FC236}">
                <a16:creationId xmlns:a16="http://schemas.microsoft.com/office/drawing/2014/main" id="{A845B51A-63AC-42A7-8186-67C71B39F2B5}"/>
              </a:ext>
            </a:extLst>
          </p:cNvPr>
          <p:cNvSpPr/>
          <p:nvPr/>
        </p:nvSpPr>
        <p:spPr>
          <a:xfrm>
            <a:off x="5331422" y="2262849"/>
            <a:ext cx="2547620" cy="661408"/>
          </a:xfrm>
          <a:prstGeom prst="rect">
            <a:avLst/>
          </a:prstGeom>
          <a:solidFill>
            <a:srgbClr val="0070C0"/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Globus</a:t>
            </a:r>
          </a:p>
        </p:txBody>
      </p:sp>
    </p:spTree>
    <p:extLst>
      <p:ext uri="{BB962C8B-B14F-4D97-AF65-F5344CB8AC3E}">
        <p14:creationId xmlns:p14="http://schemas.microsoft.com/office/powerpoint/2010/main" val="782012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7200" dirty="0"/>
              <a:t>TOČAN ODGOVOR!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241099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7200" dirty="0"/>
              <a:t>NETOČAN ODGOVOR!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800382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7AF647AC-2C32-464E-AD57-95DC729255B4}"/>
              </a:ext>
            </a:extLst>
          </p:cNvPr>
          <p:cNvSpPr txBox="1"/>
          <p:nvPr/>
        </p:nvSpPr>
        <p:spPr>
          <a:xfrm>
            <a:off x="543424" y="1008422"/>
            <a:ext cx="71904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/>
              <a:t>2. Što je bolje za prikaz karte Republike Hrvatske</a:t>
            </a:r>
          </a:p>
        </p:txBody>
      </p:sp>
      <p:sp>
        <p:nvSpPr>
          <p:cNvPr id="5" name="Pravokutnik 4">
            <a:hlinkClick r:id="rId2" action="ppaction://hlinksldjump"/>
            <a:extLst>
              <a:ext uri="{FF2B5EF4-FFF2-40B4-BE49-F238E27FC236}">
                <a16:creationId xmlns:a16="http://schemas.microsoft.com/office/drawing/2014/main" id="{A9999BEF-047E-497E-AE62-E22A3E97DF26}"/>
              </a:ext>
            </a:extLst>
          </p:cNvPr>
          <p:cNvSpPr/>
          <p:nvPr/>
        </p:nvSpPr>
        <p:spPr>
          <a:xfrm>
            <a:off x="1264960" y="2241046"/>
            <a:ext cx="2547620" cy="661408"/>
          </a:xfrm>
          <a:prstGeom prst="rect">
            <a:avLst/>
          </a:prstGeom>
          <a:solidFill>
            <a:srgbClr val="0070C0"/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Geografska karta</a:t>
            </a:r>
          </a:p>
        </p:txBody>
      </p:sp>
      <p:sp>
        <p:nvSpPr>
          <p:cNvPr id="6" name="Pravokutnik 5">
            <a:hlinkClick r:id="rId3" action="ppaction://hlinksldjump"/>
            <a:extLst>
              <a:ext uri="{FF2B5EF4-FFF2-40B4-BE49-F238E27FC236}">
                <a16:creationId xmlns:a16="http://schemas.microsoft.com/office/drawing/2014/main" id="{A845B51A-63AC-42A7-8186-67C71B39F2B5}"/>
              </a:ext>
            </a:extLst>
          </p:cNvPr>
          <p:cNvSpPr/>
          <p:nvPr/>
        </p:nvSpPr>
        <p:spPr>
          <a:xfrm>
            <a:off x="5312229" y="2241046"/>
            <a:ext cx="2547620" cy="661408"/>
          </a:xfrm>
          <a:prstGeom prst="rect">
            <a:avLst/>
          </a:prstGeom>
          <a:solidFill>
            <a:srgbClr val="0070C0"/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Globus</a:t>
            </a:r>
          </a:p>
        </p:txBody>
      </p:sp>
    </p:spTree>
    <p:extLst>
      <p:ext uri="{BB962C8B-B14F-4D97-AF65-F5344CB8AC3E}">
        <p14:creationId xmlns:p14="http://schemas.microsoft.com/office/powerpoint/2010/main" val="2382153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7200" dirty="0"/>
              <a:t>TOČAN ODGOVOR!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2846756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7200" dirty="0"/>
              <a:t>NETOČAN ODGOVOR!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695017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7AF647AC-2C32-464E-AD57-95DC729255B4}"/>
              </a:ext>
            </a:extLst>
          </p:cNvPr>
          <p:cNvSpPr txBox="1"/>
          <p:nvPr/>
        </p:nvSpPr>
        <p:spPr>
          <a:xfrm>
            <a:off x="543424" y="1008422"/>
            <a:ext cx="77619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/>
              <a:t>3. Kako se zove znanost koja se bavi izradom karata?</a:t>
            </a:r>
          </a:p>
        </p:txBody>
      </p:sp>
      <p:sp>
        <p:nvSpPr>
          <p:cNvPr id="5" name="Pravokutnik 4">
            <a:hlinkClick r:id="rId2" action="ppaction://hlinksldjump"/>
            <a:extLst>
              <a:ext uri="{FF2B5EF4-FFF2-40B4-BE49-F238E27FC236}">
                <a16:creationId xmlns:a16="http://schemas.microsoft.com/office/drawing/2014/main" id="{A9999BEF-047E-497E-AE62-E22A3E97DF26}"/>
              </a:ext>
            </a:extLst>
          </p:cNvPr>
          <p:cNvSpPr/>
          <p:nvPr/>
        </p:nvSpPr>
        <p:spPr>
          <a:xfrm>
            <a:off x="1264960" y="2241046"/>
            <a:ext cx="2547620" cy="661408"/>
          </a:xfrm>
          <a:prstGeom prst="rect">
            <a:avLst/>
          </a:prstGeom>
          <a:solidFill>
            <a:srgbClr val="0070C0"/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Geografija</a:t>
            </a:r>
          </a:p>
        </p:txBody>
      </p:sp>
      <p:sp>
        <p:nvSpPr>
          <p:cNvPr id="6" name="Pravokutnik 5">
            <a:hlinkClick r:id="rId2" action="ppaction://hlinksldjump"/>
            <a:extLst>
              <a:ext uri="{FF2B5EF4-FFF2-40B4-BE49-F238E27FC236}">
                <a16:creationId xmlns:a16="http://schemas.microsoft.com/office/drawing/2014/main" id="{A845B51A-63AC-42A7-8186-67C71B39F2B5}"/>
              </a:ext>
            </a:extLst>
          </p:cNvPr>
          <p:cNvSpPr/>
          <p:nvPr/>
        </p:nvSpPr>
        <p:spPr>
          <a:xfrm>
            <a:off x="5331422" y="2262849"/>
            <a:ext cx="2547620" cy="661408"/>
          </a:xfrm>
          <a:prstGeom prst="rect">
            <a:avLst/>
          </a:prstGeom>
          <a:solidFill>
            <a:srgbClr val="0070C0"/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Geologija</a:t>
            </a:r>
          </a:p>
        </p:txBody>
      </p:sp>
      <p:sp>
        <p:nvSpPr>
          <p:cNvPr id="7" name="Pravokutnik 6">
            <a:hlinkClick r:id="rId3" action="ppaction://hlinksldjump"/>
            <a:extLst>
              <a:ext uri="{FF2B5EF4-FFF2-40B4-BE49-F238E27FC236}">
                <a16:creationId xmlns:a16="http://schemas.microsoft.com/office/drawing/2014/main" id="{36AC58B1-8F26-40F4-B3EB-EF7C00C5B73C}"/>
              </a:ext>
            </a:extLst>
          </p:cNvPr>
          <p:cNvSpPr/>
          <p:nvPr/>
        </p:nvSpPr>
        <p:spPr>
          <a:xfrm>
            <a:off x="1264960" y="3533798"/>
            <a:ext cx="2547620" cy="661408"/>
          </a:xfrm>
          <a:prstGeom prst="rect">
            <a:avLst/>
          </a:prstGeom>
          <a:solidFill>
            <a:srgbClr val="0070C0"/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Kartografija</a:t>
            </a:r>
          </a:p>
        </p:txBody>
      </p:sp>
      <p:sp>
        <p:nvSpPr>
          <p:cNvPr id="8" name="Pravokutnik 7">
            <a:hlinkClick r:id="rId2" action="ppaction://hlinksldjump"/>
            <a:extLst>
              <a:ext uri="{FF2B5EF4-FFF2-40B4-BE49-F238E27FC236}">
                <a16:creationId xmlns:a16="http://schemas.microsoft.com/office/drawing/2014/main" id="{097195F4-1112-4438-A8D5-9D61E5F6A7C1}"/>
              </a:ext>
            </a:extLst>
          </p:cNvPr>
          <p:cNvSpPr/>
          <p:nvPr/>
        </p:nvSpPr>
        <p:spPr>
          <a:xfrm>
            <a:off x="5331420" y="3560149"/>
            <a:ext cx="2547620" cy="661408"/>
          </a:xfrm>
          <a:prstGeom prst="rect">
            <a:avLst/>
          </a:prstGeom>
          <a:solidFill>
            <a:srgbClr val="0070C0"/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Pedologija</a:t>
            </a:r>
          </a:p>
        </p:txBody>
      </p:sp>
    </p:spTree>
    <p:extLst>
      <p:ext uri="{BB962C8B-B14F-4D97-AF65-F5344CB8AC3E}">
        <p14:creationId xmlns:p14="http://schemas.microsoft.com/office/powerpoint/2010/main" val="4460524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7200" dirty="0"/>
              <a:t>TOČAN ODGOVOR!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27548221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>
            <a:lumMod val="60000"/>
            <a:lumOff val="40000"/>
          </a:schemeClr>
        </a:solidFill>
        <a:ln w="0" cmpd="sng"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108</Words>
  <Application>Microsoft Office PowerPoint</Application>
  <PresentationFormat>Prikaz na zaslonu (16:9)</PresentationFormat>
  <Paragraphs>29</Paragraphs>
  <Slides>17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Geografska karta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jloncar</dc:creator>
  <cp:lastModifiedBy>MARKO VLADIĆ</cp:lastModifiedBy>
  <cp:revision>23</cp:revision>
  <dcterms:created xsi:type="dcterms:W3CDTF">2019-03-27T12:00:31Z</dcterms:created>
  <dcterms:modified xsi:type="dcterms:W3CDTF">2021-09-10T16:45:09Z</dcterms:modified>
</cp:coreProperties>
</file>